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24" Type="http://schemas.openxmlformats.org/officeDocument/2006/relationships/slide" Target="slides/slide20.xml"/><Relationship Id="rId12" Type="http://schemas.openxmlformats.org/officeDocument/2006/relationships/slide" Target="slides/slide8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Left side image: Title “Cadets at Vimy Ridge” Flight Sgt Allison Bennett - #41 Hercules Category 3 Cadets - 4th to 7th year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Right Side Image: Title “Mother Canada”</a:t>
            </a:r>
            <a:r>
              <a:rPr lang="en"/>
              <a:t> Flight Sgt Allison Bennett - #41 Hercules Category 3 Cadets - 4th to 7th year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5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jpg"/><Relationship Id="rId4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g"/><Relationship Id="rId4" Type="http://schemas.openxmlformats.org/officeDocument/2006/relationships/image" Target="../media/image22.jpg"/><Relationship Id="rId5" Type="http://schemas.openxmlformats.org/officeDocument/2006/relationships/image" Target="../media/image3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jpg"/><Relationship Id="rId4" Type="http://schemas.openxmlformats.org/officeDocument/2006/relationships/image" Target="../media/image2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jpg"/><Relationship Id="rId4" Type="http://schemas.openxmlformats.org/officeDocument/2006/relationships/image" Target="../media/image2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jpg"/><Relationship Id="rId4" Type="http://schemas.openxmlformats.org/officeDocument/2006/relationships/image" Target="../media/image2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4.jpg"/><Relationship Id="rId4" Type="http://schemas.openxmlformats.org/officeDocument/2006/relationships/image" Target="../media/image35.jpg"/><Relationship Id="rId5" Type="http://schemas.openxmlformats.org/officeDocument/2006/relationships/image" Target="../media/image3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7.jpg"/><Relationship Id="rId4" Type="http://schemas.openxmlformats.org/officeDocument/2006/relationships/image" Target="../media/image3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2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10.jpg"/><Relationship Id="rId5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jpg"/><Relationship Id="rId4" Type="http://schemas.openxmlformats.org/officeDocument/2006/relationships/image" Target="../media/image12.jpg"/><Relationship Id="rId5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Relationship Id="rId4" Type="http://schemas.openxmlformats.org/officeDocument/2006/relationships/image" Target="../media/image17.jpg"/><Relationship Id="rId5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4294967295" type="title"/>
          </p:nvPr>
        </p:nvSpPr>
        <p:spPr>
          <a:xfrm>
            <a:off x="5836250" y="2194075"/>
            <a:ext cx="3204000" cy="25278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4800">
              <a:solidFill>
                <a:schemeClr val="accent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4800">
                <a:solidFill>
                  <a:schemeClr val="accent1"/>
                </a:solidFill>
              </a:rPr>
              <a:t>SK Provincial Committee 2017 Photo Contest</a:t>
            </a:r>
          </a:p>
        </p:txBody>
      </p:sp>
      <p:sp>
        <p:nvSpPr>
          <p:cNvPr id="55" name="Shape 55"/>
          <p:cNvSpPr txBox="1"/>
          <p:nvPr>
            <p:ph idx="4294967295" type="subTitle"/>
          </p:nvPr>
        </p:nvSpPr>
        <p:spPr>
          <a:xfrm>
            <a:off x="5836250" y="4600650"/>
            <a:ext cx="3204000" cy="472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Air Cadet League of Canada</a:t>
            </a:r>
          </a:p>
        </p:txBody>
      </p:sp>
      <p:pic>
        <p:nvPicPr>
          <p:cNvPr descr="Gliders sunrise cdt Sofia Vasiutynska.jpeg" id="56" name="Shape 56"/>
          <p:cNvPicPr preferRelativeResize="0"/>
          <p:nvPr/>
        </p:nvPicPr>
        <p:blipFill rotWithShape="1">
          <a:blip r:embed="rId3">
            <a:alphaModFix/>
          </a:blip>
          <a:srcRect b="0" l="25712" r="25717" t="0"/>
          <a:stretch/>
        </p:blipFill>
        <p:spPr>
          <a:xfrm>
            <a:off x="76200" y="70650"/>
            <a:ext cx="1822199" cy="5002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dets at Vimy Ridge Flt Sgt Allison Bennett.JPG" id="57" name="Shape 57"/>
          <p:cNvPicPr preferRelativeResize="0"/>
          <p:nvPr/>
        </p:nvPicPr>
        <p:blipFill rotWithShape="1">
          <a:blip r:embed="rId4">
            <a:alphaModFix/>
          </a:blip>
          <a:srcRect b="0" l="36339" r="36339" t="0"/>
          <a:stretch/>
        </p:blipFill>
        <p:spPr>
          <a:xfrm>
            <a:off x="1939424" y="70650"/>
            <a:ext cx="1822202" cy="50021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oaring above the Quill Lakes Cdt Joshua Mendoza.jpg" id="58" name="Shape 58"/>
          <p:cNvPicPr preferRelativeResize="0"/>
          <p:nvPr/>
        </p:nvPicPr>
        <p:blipFill rotWithShape="1">
          <a:blip r:embed="rId5">
            <a:alphaModFix/>
          </a:blip>
          <a:srcRect b="0" l="39753" r="39755" t="0"/>
          <a:stretch/>
        </p:blipFill>
        <p:spPr>
          <a:xfrm>
            <a:off x="3802650" y="70650"/>
            <a:ext cx="1822198" cy="500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D9D9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nter survival at Saskadet Flt Corp Matthew Spilak.jpg"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120102" cy="28800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inter survival at Saskadet 2 Flt Crp Matthew Spilak.jpg" id="123" name="Shape 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7550" y="152400"/>
            <a:ext cx="3183299" cy="5659203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/>
        </p:nvSpPr>
        <p:spPr>
          <a:xfrm>
            <a:off x="186600" y="3090775"/>
            <a:ext cx="4805400" cy="19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b="1" i="1">
              <a:solidFill>
                <a:schemeClr val="dk2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b="1" i="1" lang="en">
                <a:solidFill>
                  <a:schemeClr val="dk2"/>
                </a:solidFill>
              </a:rPr>
              <a:t>Above Entry # 18: Title “Winter Survival at Saskadet 1”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i="1">
              <a:solidFill>
                <a:schemeClr val="dk2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b="1" i="1" lang="en">
                <a:solidFill>
                  <a:schemeClr val="dk2"/>
                </a:solidFill>
              </a:rPr>
              <a:t>Right Entry # 19: Title “Winter Survival at Saskadet 2”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i="1">
              <a:solidFill>
                <a:schemeClr val="dk2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b="1" i="1" lang="en">
                <a:solidFill>
                  <a:schemeClr val="dk2"/>
                </a:solidFill>
              </a:rPr>
              <a:t>Flt Corp Matthew Spilak - #41 Hercules 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rPr b="1" i="1" lang="en">
                <a:solidFill>
                  <a:schemeClr val="dk2"/>
                </a:solidFill>
              </a:rPr>
              <a:t>Category 1 Cadets level 1st to 3rd yr</a:t>
            </a:r>
          </a:p>
        </p:txBody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600"/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600"/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600"/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600"/>
                                        <p:tgtEl>
                                          <p:spTgt spid="1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600"/>
                                        <p:tgtEl>
                                          <p:spTgt spid="1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600"/>
                                        <p:tgtEl>
                                          <p:spTgt spid="1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600"/>
                                        <p:tgtEl>
                                          <p:spTgt spid="1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703 with Stars Staff Charlotte Harris.jpg" id="129" name="Shape 129"/>
          <p:cNvPicPr preferRelativeResize="0"/>
          <p:nvPr/>
        </p:nvPicPr>
        <p:blipFill rotWithShape="1">
          <a:blip r:embed="rId3">
            <a:alphaModFix/>
          </a:blip>
          <a:srcRect b="0" l="10554" r="10562" t="0"/>
          <a:stretch/>
        </p:blipFill>
        <p:spPr>
          <a:xfrm>
            <a:off x="3051225" y="70650"/>
            <a:ext cx="2959500" cy="50021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TX Campout Capt Chris Selensky.jpeg" id="130" name="Shape 130"/>
          <p:cNvPicPr preferRelativeResize="0"/>
          <p:nvPr/>
        </p:nvPicPr>
        <p:blipFill rotWithShape="1">
          <a:blip r:embed="rId4">
            <a:alphaModFix/>
          </a:blip>
          <a:srcRect b="5571" l="0" r="0" t="5562"/>
          <a:stretch/>
        </p:blipFill>
        <p:spPr>
          <a:xfrm>
            <a:off x="6102451" y="70638"/>
            <a:ext cx="2959502" cy="19725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titled Lisa Tadgell.jpg" id="131" name="Shape 131"/>
          <p:cNvPicPr preferRelativeResize="0"/>
          <p:nvPr/>
        </p:nvPicPr>
        <p:blipFill rotWithShape="1">
          <a:blip r:embed="rId5">
            <a:alphaModFix/>
          </a:blip>
          <a:srcRect b="2462" l="0" r="0" t="2462"/>
          <a:stretch/>
        </p:blipFill>
        <p:spPr>
          <a:xfrm>
            <a:off x="-1" y="70650"/>
            <a:ext cx="2959500" cy="50021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6243900" y="2122675"/>
            <a:ext cx="2676600" cy="26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i="1" lang="en">
                <a:solidFill>
                  <a:schemeClr val="dk2"/>
                </a:solidFill>
              </a:rPr>
              <a:t>Left Entry # 20 : Title “untitled” sent in by Lisa Tadgell - Category 3 Adult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i="1">
              <a:solidFill>
                <a:schemeClr val="dk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b="1" i="1" lang="en">
                <a:solidFill>
                  <a:schemeClr val="dk2"/>
                </a:solidFill>
              </a:rPr>
              <a:t>Centre Entry # 21: Title “703 with Stars” sent in by Charlotte Harris - Category 3 Adult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i="1">
              <a:solidFill>
                <a:schemeClr val="dk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b="1" i="1" lang="en">
                <a:solidFill>
                  <a:schemeClr val="dk2"/>
                </a:solidFill>
              </a:rPr>
              <a:t>Above Entry # 22: “FTX Campout” sent in by Capt Chris Selensky - Category 3 Adult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1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1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1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CE5CD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et Ready for Range unknown.jpg"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named unknown.jpg" id="138" name="Shape 1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3827" y="152400"/>
            <a:ext cx="5057777" cy="2844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3965500" y="3172400"/>
            <a:ext cx="5026200" cy="18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i="1" lang="en">
                <a:solidFill>
                  <a:schemeClr val="dk2"/>
                </a:solidFill>
              </a:rPr>
              <a:t>Left Entry # 22: Title “Get ready for range” sent in by unknown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i="1">
              <a:solidFill>
                <a:schemeClr val="dk2"/>
              </a:solidFill>
            </a:endParaRPr>
          </a:p>
          <a:p>
            <a:pPr lvl="0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rPr b="1" i="1" lang="en">
                <a:solidFill>
                  <a:schemeClr val="dk2"/>
                </a:solidFill>
              </a:rPr>
              <a:t>Right Entry # 23: Title “unknown” sent in by unknown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4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0E0E3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liders sunrise cdt Sofia Vasiutynska.jpeg"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305950" cy="4407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WII B-25 Bomber visits the Queen City Cdt Caelan Morrow.jpg" id="145" name="Shape 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8800" y="152400"/>
            <a:ext cx="4615352" cy="3351073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3817625" y="3557300"/>
            <a:ext cx="5057700" cy="14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i="1" lang="en">
                <a:solidFill>
                  <a:schemeClr val="dk2"/>
                </a:solidFill>
              </a:rPr>
              <a:t>Left Entry # 24: Title “Gliders sunrise” submitted by Cdt Sofia Vasiutynska - #41 Hercules Category 1 - 1st to 3rd Yr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i="1">
              <a:solidFill>
                <a:schemeClr val="dk2"/>
              </a:solidFill>
            </a:endParaRPr>
          </a:p>
          <a:p>
            <a:pPr lvl="0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rPr b="1" i="1" lang="en">
                <a:solidFill>
                  <a:schemeClr val="dk2"/>
                </a:solidFill>
              </a:rPr>
              <a:t>Above Entry # 25: Title “WWII B-25 Bomber visits the Queen City” submitted by Cdt Caelan Morrow - #41 Hercules Category 1 - 1st to 3rd Yr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6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EAD3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ue skies over Vimy Captain Kim Drew.jpg"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5400000">
            <a:off x="-528363" y="700562"/>
            <a:ext cx="4824350" cy="3618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 feu de joie Fl sgt Leighanne Bousfield.jpeg" id="152" name="Shape 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6525" y="90350"/>
            <a:ext cx="3629025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/>
        </p:nvSpPr>
        <p:spPr>
          <a:xfrm>
            <a:off x="3743900" y="128300"/>
            <a:ext cx="1668000" cy="47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i="1" lang="en">
                <a:solidFill>
                  <a:schemeClr val="dk2"/>
                </a:solidFill>
              </a:rPr>
              <a:t>Left Entry # 26: Title “Blue Skies over Vimy” submitted by Captain Kim Drew - #41 Hercules Category 3 Adult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i="1">
              <a:solidFill>
                <a:schemeClr val="dk2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b="1" i="1" lang="en">
                <a:solidFill>
                  <a:schemeClr val="dk2"/>
                </a:solidFill>
              </a:rPr>
              <a:t>Right Entry # 27: Title “La feu de joie” submitted by Flt Sgt Leighanne Bousfield - #41 Hercules Category 2 Cadets 4th to 7th Yr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i="1">
              <a:solidFill>
                <a:schemeClr val="dk2"/>
              </a:solidFill>
            </a:endParaRPr>
          </a:p>
          <a:p>
            <a:pPr lvl="0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rPr b="1" i="1" lang="en">
                <a:solidFill>
                  <a:schemeClr val="dk2"/>
                </a:solidFill>
              </a:rPr>
              <a:t>Translated “fire of joy”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7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0E0E3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itle unreadable Craig Dale.jpeg"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350" y="245725"/>
            <a:ext cx="6203825" cy="465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/>
        </p:nvSpPr>
        <p:spPr>
          <a:xfrm>
            <a:off x="6753025" y="268600"/>
            <a:ext cx="1936200" cy="46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b="1" i="1">
              <a:solidFill>
                <a:schemeClr val="dk2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i="1">
              <a:solidFill>
                <a:schemeClr val="dk2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i="1">
              <a:solidFill>
                <a:schemeClr val="dk2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i="1">
              <a:solidFill>
                <a:schemeClr val="dk2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i="1">
              <a:solidFill>
                <a:schemeClr val="dk2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i="1">
              <a:solidFill>
                <a:schemeClr val="dk2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i="1">
              <a:solidFill>
                <a:schemeClr val="dk2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i="1">
              <a:solidFill>
                <a:schemeClr val="dk2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i="1">
              <a:solidFill>
                <a:schemeClr val="dk2"/>
              </a:solidFill>
            </a:endParaRPr>
          </a:p>
          <a:p>
            <a:pPr lvl="0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rPr b="1" i="1" lang="en">
                <a:solidFill>
                  <a:schemeClr val="dk2"/>
                </a:solidFill>
              </a:rPr>
              <a:t>Entry # 28: Title “unreadable” sent in by Craig Dale - Category 3 Adult</a:t>
            </a:r>
          </a:p>
        </p:txBody>
      </p:sp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4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D2E9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ilhoulette Flt Corp Andrew Soch.jpg" id="164" name="Shape 164"/>
          <p:cNvPicPr preferRelativeResize="0"/>
          <p:nvPr/>
        </p:nvPicPr>
        <p:blipFill rotWithShape="1">
          <a:blip r:embed="rId3">
            <a:alphaModFix/>
          </a:blip>
          <a:srcRect b="0" l="27953" r="27949" t="0"/>
          <a:stretch/>
        </p:blipFill>
        <p:spPr>
          <a:xfrm>
            <a:off x="3051225" y="70650"/>
            <a:ext cx="2959500" cy="50021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arning Morse Code C Harris.jpg" id="165" name="Shape 165"/>
          <p:cNvPicPr preferRelativeResize="0"/>
          <p:nvPr/>
        </p:nvPicPr>
        <p:blipFill rotWithShape="1">
          <a:blip r:embed="rId4">
            <a:alphaModFix/>
          </a:blip>
          <a:srcRect b="31252" l="0" r="0" t="31256"/>
          <a:stretch/>
        </p:blipFill>
        <p:spPr>
          <a:xfrm>
            <a:off x="6102451" y="70638"/>
            <a:ext cx="2959502" cy="19725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at the fuss is about Susanna Heinrich.jpg" id="166" name="Shape 166"/>
          <p:cNvPicPr preferRelativeResize="0"/>
          <p:nvPr/>
        </p:nvPicPr>
        <p:blipFill rotWithShape="1">
          <a:blip r:embed="rId5">
            <a:alphaModFix/>
          </a:blip>
          <a:srcRect b="2462" l="0" r="0" t="2462"/>
          <a:stretch/>
        </p:blipFill>
        <p:spPr>
          <a:xfrm>
            <a:off x="-1" y="70650"/>
            <a:ext cx="2959499" cy="500219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/>
          <p:nvPr/>
        </p:nvSpPr>
        <p:spPr>
          <a:xfrm>
            <a:off x="6243900" y="2122675"/>
            <a:ext cx="2676600" cy="30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i="1" lang="en">
                <a:solidFill>
                  <a:schemeClr val="dk2"/>
                </a:solidFill>
              </a:rPr>
              <a:t>Left Entry # 29 : Title “What the fuss is about” sent in by Lisa Susanna Heinrich - Category 3 Adult”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i="1">
              <a:solidFill>
                <a:schemeClr val="dk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b="1" i="1" lang="en">
                <a:solidFill>
                  <a:schemeClr val="dk2"/>
                </a:solidFill>
              </a:rPr>
              <a:t>Centre Entry # 30: Title “Silhouette” sent in by Flt Sgt Andrew Soch - Category 3 #40 Snowbird Category 2 4th to 7th yr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i="1">
              <a:solidFill>
                <a:schemeClr val="dk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b="1" i="1" lang="en">
                <a:solidFill>
                  <a:schemeClr val="dk2"/>
                </a:solidFill>
              </a:rPr>
              <a:t>Above Entry # 31: “Learning Morse code” sent in by C Harris Category unknown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lyby 1.jpg"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8450" y="379250"/>
            <a:ext cx="6612300" cy="438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/>
          <p:nvPr/>
        </p:nvSpPr>
        <p:spPr>
          <a:xfrm>
            <a:off x="151625" y="431550"/>
            <a:ext cx="2006100" cy="43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b="1" i="1" lang="en">
                <a:solidFill>
                  <a:schemeClr val="dk2"/>
                </a:solidFill>
              </a:rPr>
              <a:t>Entry # 32 : Title “Flyby at ACR 1” sent in by Capt Joyce Ptolemy - Category 3 Adult” 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0"/>
                            </p:stCondLst>
                            <p:childTnLst>
                              <p:par>
                                <p:cTn fill="hold" nodeType="after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26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0E0E3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lyby 2.jpg"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675" y="94075"/>
            <a:ext cx="4087380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ying of wreaths.jpg" id="179" name="Shape 1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5455" y="152400"/>
            <a:ext cx="4436146" cy="249533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/>
          <p:nvPr/>
        </p:nvSpPr>
        <p:spPr>
          <a:xfrm>
            <a:off x="4560325" y="2857500"/>
            <a:ext cx="4443600" cy="19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i="1" lang="en">
                <a:solidFill>
                  <a:schemeClr val="dk2"/>
                </a:solidFill>
              </a:rPr>
              <a:t>Entry # 33 : Title “Flyby at ACR 2” sent in by Capt Joyce Ptolemy - Category 3 Adult”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i="1">
              <a:solidFill>
                <a:schemeClr val="dk2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b="1" i="1" lang="en">
                <a:solidFill>
                  <a:schemeClr val="dk2"/>
                </a:solidFill>
              </a:rPr>
              <a:t>Entry # 34 : Title “Laying Wreathes” sent in by Capt Joyce Ptolemy - Category 3 Adult” 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6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E599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lags for flyby.jpg"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21067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/>
          <p:nvPr/>
        </p:nvSpPr>
        <p:spPr>
          <a:xfrm>
            <a:off x="3755600" y="1411275"/>
            <a:ext cx="50034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b="1" i="1" lang="en">
                <a:solidFill>
                  <a:schemeClr val="dk2"/>
                </a:solidFill>
              </a:rPr>
              <a:t>Entry # 35 : Title “Flags for Flyby” sent in by Capt Joyce Ptolemy - Category 3 Adult”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8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dets at Vimy Ridge Flt Sgt Allison Bennett.JPG" id="63" name="Shape 63"/>
          <p:cNvPicPr preferRelativeResize="0"/>
          <p:nvPr/>
        </p:nvPicPr>
        <p:blipFill rotWithShape="1">
          <a:blip r:embed="rId3">
            <a:alphaModFix/>
          </a:blip>
          <a:srcRect b="0" l="16697" r="16697" t="0"/>
          <a:stretch/>
        </p:blipFill>
        <p:spPr>
          <a:xfrm>
            <a:off x="76200" y="70650"/>
            <a:ext cx="4442400" cy="50021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ther Canada Flt Sgt Allison Bennett.JPG" id="64" name="Shape 64"/>
          <p:cNvPicPr preferRelativeResize="0"/>
          <p:nvPr/>
        </p:nvPicPr>
        <p:blipFill rotWithShape="1">
          <a:blip r:embed="rId4">
            <a:alphaModFix/>
          </a:blip>
          <a:srcRect b="7648" l="0" r="0" t="7656"/>
          <a:stretch/>
        </p:blipFill>
        <p:spPr>
          <a:xfrm>
            <a:off x="4629800" y="70650"/>
            <a:ext cx="4442400" cy="5016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28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F9000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/>
        </p:nvSpPr>
        <p:spPr>
          <a:xfrm>
            <a:off x="863075" y="1551225"/>
            <a:ext cx="7324500" cy="20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rPr b="1" lang="en" sz="2400"/>
              <a:t>THANK YOU EVERYONE FOR PARTICIPATING IN THIS YEARS PHOTO CONTEST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2400"/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b="1" sz="2400"/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 b="1"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7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CCCCC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imy 100 Flt Sgt Allison Bennett.JPG" id="69" name="Shape 69"/>
          <p:cNvPicPr preferRelativeResize="0"/>
          <p:nvPr/>
        </p:nvPicPr>
        <p:blipFill rotWithShape="1">
          <a:blip r:embed="rId3">
            <a:alphaModFix/>
          </a:blip>
          <a:srcRect b="7820" l="0" r="0" t="7820"/>
          <a:stretch/>
        </p:blipFill>
        <p:spPr>
          <a:xfrm>
            <a:off x="4571100" y="0"/>
            <a:ext cx="4572899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309125" y="454875"/>
            <a:ext cx="3942300" cy="13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i="1" lang="en">
                <a:solidFill>
                  <a:schemeClr val="dk2"/>
                </a:solidFill>
              </a:rPr>
              <a:t>Previous page Left side image: </a:t>
            </a:r>
          </a:p>
          <a:p>
            <a:pPr lvl="0">
              <a:spcBef>
                <a:spcPts val="0"/>
              </a:spcBef>
              <a:buNone/>
            </a:pPr>
            <a:r>
              <a:rPr b="1" i="1" lang="en">
                <a:solidFill>
                  <a:schemeClr val="dk2"/>
                </a:solidFill>
              </a:rPr>
              <a:t>Entry # 1: Title “Cadets at Vimy Ridge” </a:t>
            </a:r>
          </a:p>
          <a:p>
            <a:pPr lvl="0">
              <a:spcBef>
                <a:spcPts val="0"/>
              </a:spcBef>
              <a:buNone/>
            </a:pPr>
            <a:r>
              <a:rPr b="1" i="1" lang="en">
                <a:solidFill>
                  <a:schemeClr val="dk2"/>
                </a:solidFill>
              </a:rPr>
              <a:t>Flight Sgt Allison Bennett - #41 Hercules 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rPr b="1" i="1" lang="en">
                <a:solidFill>
                  <a:schemeClr val="dk2"/>
                </a:solidFill>
              </a:rPr>
              <a:t>Category 2 Cadets - 4th to 7th year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291575" y="2006100"/>
            <a:ext cx="3977400" cy="11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i="1" lang="en">
                <a:solidFill>
                  <a:schemeClr val="dk2"/>
                </a:solidFill>
              </a:rPr>
              <a:t>Previous page Right Side Image: </a:t>
            </a:r>
          </a:p>
          <a:p>
            <a:pPr lvl="0">
              <a:spcBef>
                <a:spcPts val="0"/>
              </a:spcBef>
              <a:buNone/>
            </a:pPr>
            <a:r>
              <a:rPr b="1" i="1" lang="en">
                <a:solidFill>
                  <a:schemeClr val="dk2"/>
                </a:solidFill>
              </a:rPr>
              <a:t>Entry # 2: Title “Mother Canada” Flight Sgt Allison Bennett - #41 Hercules 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rPr b="1" i="1" lang="en">
                <a:solidFill>
                  <a:schemeClr val="dk2"/>
                </a:solidFill>
              </a:rPr>
              <a:t>Category 2 Cadets - 4th to 7th year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 txBox="1"/>
          <p:nvPr/>
        </p:nvSpPr>
        <p:spPr>
          <a:xfrm>
            <a:off x="221675" y="3720575"/>
            <a:ext cx="4117200" cy="13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i="1" lang="en">
                <a:solidFill>
                  <a:schemeClr val="dk2"/>
                </a:solidFill>
              </a:rPr>
              <a:t>Current page Right Side Image: 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rPr b="1" i="1" lang="en">
                <a:solidFill>
                  <a:schemeClr val="dk2"/>
                </a:solidFill>
              </a:rPr>
              <a:t>Entry # 3: Title “Vimy 100” Flight Sgt Allison Bennett - #41 Hercules Category 2 Cadets - 4th to 7th year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A4C2F4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ruising above Wadena Cdt Joshua Mendoza.jpg" id="77" name="Shape 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00" y="0"/>
            <a:ext cx="91444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>
            <p:ph idx="4294967295" type="body"/>
          </p:nvPr>
        </p:nvSpPr>
        <p:spPr>
          <a:xfrm>
            <a:off x="311025" y="4014375"/>
            <a:ext cx="5160000" cy="7014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400">
                <a:latin typeface="Arial"/>
                <a:ea typeface="Arial"/>
                <a:cs typeface="Arial"/>
                <a:sym typeface="Arial"/>
              </a:rPr>
              <a:t>Entry # 4: Title “Cruising above Wadena”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400">
                <a:latin typeface="Arial"/>
                <a:ea typeface="Arial"/>
                <a:cs typeface="Arial"/>
                <a:sym typeface="Arial"/>
              </a:rPr>
              <a:t>Cadet Joshua Mendoza - #542 RCACS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8571"/>
              <a:buFont typeface="Arial"/>
              <a:buNone/>
            </a:pPr>
            <a:r>
              <a:rPr b="1" i="1" lang="en" sz="1400">
                <a:latin typeface="Arial"/>
                <a:ea typeface="Arial"/>
                <a:cs typeface="Arial"/>
                <a:sym typeface="Arial"/>
              </a:rPr>
              <a:t>Category 1 Cadets - 1st to 3rd year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4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CE5CD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oaring above the Quill Lakes Cdt Joshua Mendoza.jpg" id="83" name="Shape 83"/>
          <p:cNvPicPr preferRelativeResize="0"/>
          <p:nvPr/>
        </p:nvPicPr>
        <p:blipFill rotWithShape="1">
          <a:blip r:embed="rId3">
            <a:alphaModFix/>
          </a:blip>
          <a:srcRect b="0" l="16325" r="16325" t="0"/>
          <a:stretch/>
        </p:blipFill>
        <p:spPr>
          <a:xfrm>
            <a:off x="76200" y="76200"/>
            <a:ext cx="2959493" cy="24716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limpse of a Cessna Cdt Joshua Mendoza.jpg" id="84" name="Shape 84"/>
          <p:cNvPicPr preferRelativeResize="0"/>
          <p:nvPr/>
        </p:nvPicPr>
        <p:blipFill rotWithShape="1">
          <a:blip r:embed="rId4">
            <a:alphaModFix/>
          </a:blip>
          <a:srcRect b="0" l="16325" r="16325" t="0"/>
          <a:stretch/>
        </p:blipFill>
        <p:spPr>
          <a:xfrm>
            <a:off x="3092250" y="76200"/>
            <a:ext cx="5969705" cy="498574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163275" y="2834175"/>
            <a:ext cx="2799300" cy="21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i="1" lang="en">
                <a:solidFill>
                  <a:schemeClr val="dk2"/>
                </a:solidFill>
              </a:rPr>
              <a:t>Above Entry # 5: Title “Soaring above the Quill Lakes”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i="1">
              <a:solidFill>
                <a:schemeClr val="dk2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b="1" i="1" lang="en">
                <a:solidFill>
                  <a:schemeClr val="dk2"/>
                </a:solidFill>
              </a:rPr>
              <a:t>Right Entry # 6: Title “Glimpse of a Cessna”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i="1">
              <a:solidFill>
                <a:schemeClr val="dk2"/>
              </a:solidFill>
            </a:endParaRPr>
          </a:p>
          <a:p>
            <a:pPr lvl="0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rPr b="1" i="1" lang="en">
                <a:solidFill>
                  <a:schemeClr val="dk2"/>
                </a:solidFill>
              </a:rPr>
              <a:t>Cadet Joshua Mendoza - #542 RCACS 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rPr b="1" i="1" lang="en">
                <a:solidFill>
                  <a:schemeClr val="dk2"/>
                </a:solidFill>
              </a:rPr>
              <a:t>Category 1 Cadets - 1st to 3rd year</a:t>
            </a:r>
          </a:p>
        </p:txBody>
      </p:sp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CCCCC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re building teamwork Lt Brenda Dyer.jpg" id="90" name="Shape 90"/>
          <p:cNvPicPr preferRelativeResize="0"/>
          <p:nvPr/>
        </p:nvPicPr>
        <p:blipFill rotWithShape="1">
          <a:blip r:embed="rId3">
            <a:alphaModFix/>
          </a:blip>
          <a:srcRect b="0" l="3781" r="3771" t="0"/>
          <a:stretch/>
        </p:blipFill>
        <p:spPr>
          <a:xfrm>
            <a:off x="59950" y="537825"/>
            <a:ext cx="2959498" cy="24117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askadet Ski Race Lt Brenda Dyer.jpg" id="91" name="Shape 91"/>
          <p:cNvPicPr preferRelativeResize="0"/>
          <p:nvPr/>
        </p:nvPicPr>
        <p:blipFill rotWithShape="1">
          <a:blip r:embed="rId4">
            <a:alphaModFix/>
          </a:blip>
          <a:srcRect b="0" l="16052" r="16045" t="0"/>
          <a:stretch/>
        </p:blipFill>
        <p:spPr>
          <a:xfrm>
            <a:off x="3092263" y="537825"/>
            <a:ext cx="2959474" cy="24116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coration Day Lt Brenda Dyer.jpg" id="92" name="Shape 92"/>
          <p:cNvPicPr preferRelativeResize="0"/>
          <p:nvPr/>
        </p:nvPicPr>
        <p:blipFill rotWithShape="1">
          <a:blip r:embed="rId5">
            <a:alphaModFix/>
          </a:blip>
          <a:srcRect b="32896" l="0" r="0" t="32900"/>
          <a:stretch/>
        </p:blipFill>
        <p:spPr>
          <a:xfrm rot="5400000">
            <a:off x="6112700" y="811725"/>
            <a:ext cx="2959498" cy="241170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192425" y="3497325"/>
            <a:ext cx="5859300" cy="11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i="1" lang="en"/>
              <a:t>Left Entry # 7: Title “Fire building Teamwork”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i="1"/>
          </a:p>
          <a:p>
            <a:pPr lvl="0">
              <a:spcBef>
                <a:spcPts val="0"/>
              </a:spcBef>
              <a:buNone/>
            </a:pPr>
            <a:r>
              <a:rPr b="1" i="1" lang="en"/>
              <a:t>Above Entry # 8: Title “Saskadet Ski race”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i="1"/>
          </a:p>
          <a:p>
            <a:pPr lvl="0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rPr b="1" i="1" lang="en"/>
              <a:t>Right Entry # 9: Title “Decoration Day”</a:t>
            </a:r>
            <a:r>
              <a:rPr b="1" i="1" lang="en">
                <a:solidFill>
                  <a:schemeClr val="dk2"/>
                </a:solidFill>
              </a:rPr>
              <a:t> 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6447350" y="3848875"/>
            <a:ext cx="2290200" cy="9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rPr b="1" i="1" lang="en"/>
              <a:t>Lt Brenda Dyer - #38 Anavets 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rPr b="1" i="1" lang="en"/>
              <a:t>Category 3 Adults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4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nada 150 Remembers Our Heroes Leslie Bennett.JPG" id="99" name="Shape 99"/>
          <p:cNvPicPr preferRelativeResize="0"/>
          <p:nvPr/>
        </p:nvPicPr>
        <p:blipFill rotWithShape="1">
          <a:blip r:embed="rId3">
            <a:alphaModFix/>
          </a:blip>
          <a:srcRect b="0" l="30285" r="30281" t="0"/>
          <a:stretch/>
        </p:blipFill>
        <p:spPr>
          <a:xfrm>
            <a:off x="-69775" y="-71700"/>
            <a:ext cx="2959498" cy="50021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gina Air Cadets 75th Anniversary Parade Leslie Bennett.JPG"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2251" y="127588"/>
            <a:ext cx="2959503" cy="19725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e Will Remember Them Leslie Bennett.JPG" id="101" name="Shape 101"/>
          <p:cNvPicPr preferRelativeResize="0"/>
          <p:nvPr/>
        </p:nvPicPr>
        <p:blipFill rotWithShape="1">
          <a:blip r:embed="rId5">
            <a:alphaModFix/>
          </a:blip>
          <a:srcRect b="0" l="27813" r="27813" t="0"/>
          <a:stretch/>
        </p:blipFill>
        <p:spPr>
          <a:xfrm>
            <a:off x="6102449" y="70650"/>
            <a:ext cx="2959498" cy="500219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3233700" y="2100100"/>
            <a:ext cx="2676600" cy="26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i="1" lang="en">
                <a:solidFill>
                  <a:schemeClr val="dk2"/>
                </a:solidFill>
              </a:rPr>
              <a:t>Left Entry # 10: Title “Canada 150 Remembers our heroes”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i="1">
              <a:solidFill>
                <a:schemeClr val="dk2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b="1" i="1" lang="en">
                <a:solidFill>
                  <a:schemeClr val="dk2"/>
                </a:solidFill>
              </a:rPr>
              <a:t>Above Entry # 11: Title “Regina Air cadets 75th Anniversary Parade”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i="1">
              <a:solidFill>
                <a:schemeClr val="dk2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b="1" i="1" lang="en">
                <a:solidFill>
                  <a:schemeClr val="dk2"/>
                </a:solidFill>
              </a:rPr>
              <a:t>Right Entry # 12: Title “We will remember them”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i="1">
              <a:solidFill>
                <a:schemeClr val="dk2"/>
              </a:solidFill>
            </a:endParaRPr>
          </a:p>
          <a:p>
            <a:pPr lvl="0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rPr b="1" i="1" lang="en">
                <a:solidFill>
                  <a:schemeClr val="dk2"/>
                </a:solidFill>
              </a:rPr>
              <a:t>Leslie Bennett - #41 Hercules 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rPr b="1" i="1" lang="en">
                <a:solidFill>
                  <a:schemeClr val="dk2"/>
                </a:solidFill>
              </a:rPr>
              <a:t>Category 3 Adults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0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0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0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uba 1 Capt Joyce Ptoleny.JPG" id="107" name="Shape 107"/>
          <p:cNvPicPr preferRelativeResize="0"/>
          <p:nvPr/>
        </p:nvPicPr>
        <p:blipFill rotWithShape="1">
          <a:blip r:embed="rId3">
            <a:alphaModFix/>
          </a:blip>
          <a:srcRect b="0" l="16697" r="16697" t="0"/>
          <a:stretch/>
        </p:blipFill>
        <p:spPr>
          <a:xfrm>
            <a:off x="76196" y="76200"/>
            <a:ext cx="4442399" cy="50022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uba 2 Capt Joyce Ptoleny.JPG" id="108" name="Shape 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0375" y="76200"/>
            <a:ext cx="4442404" cy="3331803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4735275" y="3557300"/>
            <a:ext cx="4297500" cy="15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i="1" lang="en">
                <a:solidFill>
                  <a:schemeClr val="dk2"/>
                </a:solidFill>
              </a:rPr>
              <a:t>Left Entry # 13: Title “Scuba 1”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i="1">
              <a:solidFill>
                <a:schemeClr val="dk2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b="1" i="1" lang="en">
                <a:solidFill>
                  <a:schemeClr val="dk2"/>
                </a:solidFill>
              </a:rPr>
              <a:t>Right Entry # 14: Title “Scuba 2”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i="1">
              <a:solidFill>
                <a:schemeClr val="dk2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b="1" i="1" lang="en">
                <a:solidFill>
                  <a:schemeClr val="dk2"/>
                </a:solidFill>
              </a:rPr>
              <a:t>Dennis McCullough / Capt Joyce Ptoleny - #43 RCACS 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rPr b="1" i="1" lang="en">
                <a:solidFill>
                  <a:schemeClr val="dk2"/>
                </a:solidFill>
              </a:rPr>
              <a:t>Category 3 Adults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membrance day CI Shailiene Hall.jpg" id="114" name="Shape 114"/>
          <p:cNvPicPr preferRelativeResize="0"/>
          <p:nvPr/>
        </p:nvPicPr>
        <p:blipFill rotWithShape="1">
          <a:blip r:embed="rId3">
            <a:alphaModFix/>
          </a:blip>
          <a:srcRect b="0" l="16432" r="16439" t="0"/>
          <a:stretch/>
        </p:blipFill>
        <p:spPr>
          <a:xfrm>
            <a:off x="76200" y="76200"/>
            <a:ext cx="5969698" cy="500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>
            <p:ph idx="4294967295" type="body"/>
          </p:nvPr>
        </p:nvSpPr>
        <p:spPr>
          <a:xfrm>
            <a:off x="229675" y="2146050"/>
            <a:ext cx="2181600" cy="28092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400">
                <a:latin typeface="Arial"/>
                <a:ea typeface="Arial"/>
                <a:cs typeface="Arial"/>
                <a:sym typeface="Arial"/>
              </a:rPr>
              <a:t>Left Entry # 15: Title “Remembrance Day”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400"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400">
                <a:latin typeface="Arial"/>
                <a:ea typeface="Arial"/>
                <a:cs typeface="Arial"/>
                <a:sym typeface="Arial"/>
              </a:rPr>
              <a:t>Above Right Entry # 16: Title “In Honor (Black &amp; White)”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400"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400">
                <a:latin typeface="Arial"/>
                <a:ea typeface="Arial"/>
                <a:cs typeface="Arial"/>
                <a:sym typeface="Arial"/>
              </a:rPr>
              <a:t>Below Right Entry # 17: Title “Honor Guard”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400"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8571"/>
              <a:buFont typeface="Arial"/>
              <a:buNone/>
            </a:pPr>
            <a:r>
              <a:rPr b="1" i="1" lang="en" sz="1400">
                <a:latin typeface="Arial"/>
                <a:ea typeface="Arial"/>
                <a:cs typeface="Arial"/>
                <a:sym typeface="Arial"/>
              </a:rPr>
              <a:t>CI Shaileen Hall - #43 RCACS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8571"/>
              <a:buFont typeface="Arial"/>
              <a:buNone/>
            </a:pPr>
            <a:r>
              <a:rPr b="1" i="1" lang="en" sz="1400">
                <a:latin typeface="Arial"/>
                <a:ea typeface="Arial"/>
                <a:cs typeface="Arial"/>
                <a:sym typeface="Arial"/>
              </a:rPr>
              <a:t>Category 3 Adults</a:t>
            </a:r>
          </a:p>
        </p:txBody>
      </p:sp>
      <p:pic>
        <p:nvPicPr>
          <p:cNvPr descr="in Honor in Black and white CI Shailiene Hall .jpg" id="116" name="Shape 116"/>
          <p:cNvPicPr preferRelativeResize="0"/>
          <p:nvPr/>
        </p:nvPicPr>
        <p:blipFill rotWithShape="1">
          <a:blip r:embed="rId4">
            <a:alphaModFix/>
          </a:blip>
          <a:srcRect b="0" l="16325" r="16325" t="0"/>
          <a:stretch/>
        </p:blipFill>
        <p:spPr>
          <a:xfrm>
            <a:off x="6096600" y="76200"/>
            <a:ext cx="2959500" cy="2471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nor guard CI Shailiene Hall.jpg" id="117" name="Shape 117"/>
          <p:cNvPicPr preferRelativeResize="0"/>
          <p:nvPr/>
        </p:nvPicPr>
        <p:blipFill rotWithShape="1">
          <a:blip r:embed="rId5">
            <a:alphaModFix/>
          </a:blip>
          <a:srcRect b="0" l="16325" r="16325" t="0"/>
          <a:stretch/>
        </p:blipFill>
        <p:spPr>
          <a:xfrm>
            <a:off x="6096599" y="2606700"/>
            <a:ext cx="2959495" cy="247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